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6858000" cy="9906000" type="A4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80" d="100"/>
          <a:sy n="80" d="100"/>
        </p:scale>
        <p:origin x="-1566" y="100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867C1-B4C3-4601-91F1-537603D7188C}" type="datetimeFigureOut">
              <a:rPr lang="en-GB" smtClean="0"/>
              <a:t>18/02/2016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5B6C2-3FCF-42A2-9C6F-41EBB671C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091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867C1-B4C3-4601-91F1-537603D7188C}" type="datetimeFigureOut">
              <a:rPr lang="en-GB" smtClean="0"/>
              <a:t>18/02/2016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5B6C2-3FCF-42A2-9C6F-41EBB671C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532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867C1-B4C3-4601-91F1-537603D7188C}" type="datetimeFigureOut">
              <a:rPr lang="en-GB" smtClean="0"/>
              <a:t>18/02/2016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5B6C2-3FCF-42A2-9C6F-41EBB671C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373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867C1-B4C3-4601-91F1-537603D7188C}" type="datetimeFigureOut">
              <a:rPr lang="en-GB" smtClean="0"/>
              <a:t>18/02/2016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5B6C2-3FCF-42A2-9C6F-41EBB671C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150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867C1-B4C3-4601-91F1-537603D7188C}" type="datetimeFigureOut">
              <a:rPr lang="en-GB" smtClean="0"/>
              <a:t>18/02/2016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5B6C2-3FCF-42A2-9C6F-41EBB671C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771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867C1-B4C3-4601-91F1-537603D7188C}" type="datetimeFigureOut">
              <a:rPr lang="en-GB" smtClean="0"/>
              <a:t>18/02/2016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5B6C2-3FCF-42A2-9C6F-41EBB671C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289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867C1-B4C3-4601-91F1-537603D7188C}" type="datetimeFigureOut">
              <a:rPr lang="en-GB" smtClean="0"/>
              <a:t>18/02/2016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5B6C2-3FCF-42A2-9C6F-41EBB671C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759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867C1-B4C3-4601-91F1-537603D7188C}" type="datetimeFigureOut">
              <a:rPr lang="en-GB" smtClean="0"/>
              <a:t>18/02/2016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5B6C2-3FCF-42A2-9C6F-41EBB671C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97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867C1-B4C3-4601-91F1-537603D7188C}" type="datetimeFigureOut">
              <a:rPr lang="en-GB" smtClean="0"/>
              <a:t>18/02/2016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5B6C2-3FCF-42A2-9C6F-41EBB671C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294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867C1-B4C3-4601-91F1-537603D7188C}" type="datetimeFigureOut">
              <a:rPr lang="en-GB" smtClean="0"/>
              <a:t>18/02/2016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5B6C2-3FCF-42A2-9C6F-41EBB671C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124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867C1-B4C3-4601-91F1-537603D7188C}" type="datetimeFigureOut">
              <a:rPr lang="en-GB" smtClean="0"/>
              <a:t>18/02/2016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5B6C2-3FCF-42A2-9C6F-41EBB671C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824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867C1-B4C3-4601-91F1-537603D7188C}" type="datetimeFigureOut">
              <a:rPr lang="en-GB" smtClean="0"/>
              <a:t>18/02/2016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5B6C2-3FCF-42A2-9C6F-41EBB671C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869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jandp@dioceseofleeds.org.uk" TargetMode="External"/><Relationship Id="rId3" Type="http://schemas.openxmlformats.org/officeDocument/2006/relationships/image" Target="../media/image2.jpg"/><Relationship Id="rId7" Type="http://schemas.openxmlformats.org/officeDocument/2006/relationships/hyperlink" Target="http://www.leedsjp.org.uk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jandp@dioceseofleeds.org.uk" TargetMode="External"/><Relationship Id="rId3" Type="http://schemas.openxmlformats.org/officeDocument/2006/relationships/image" Target="../media/image2.jpg"/><Relationship Id="rId7" Type="http://schemas.openxmlformats.org/officeDocument/2006/relationships/hyperlink" Target="http://www.leedsjp.org.uk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41" y="9091796"/>
            <a:ext cx="806966" cy="8069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9" y="272480"/>
            <a:ext cx="6560729" cy="6427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0" y="4810500"/>
            <a:ext cx="2395728" cy="36972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888" y="9125546"/>
            <a:ext cx="1905000" cy="628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06" y="1280592"/>
            <a:ext cx="4514850" cy="76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2042592"/>
            <a:ext cx="6858000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300" b="1" dirty="0" smtClean="0"/>
              <a:t>The Violence of </a:t>
            </a:r>
            <a:r>
              <a:rPr lang="en-GB" sz="4300" b="1" dirty="0" err="1" smtClean="0"/>
              <a:t>Peacemaking</a:t>
            </a:r>
            <a:endParaRPr lang="en-GB" sz="4300" b="1" dirty="0" smtClean="0"/>
          </a:p>
          <a:p>
            <a:pPr algn="ctr"/>
            <a:r>
              <a:rPr lang="en-GB" sz="2000" b="1" dirty="0" smtClean="0"/>
              <a:t>Oscar Romero and the Search for Peace</a:t>
            </a:r>
          </a:p>
          <a:p>
            <a:pPr algn="ctr"/>
            <a:r>
              <a:rPr lang="en-GB" sz="3200" b="1" dirty="0" smtClean="0"/>
              <a:t>Speaker: Fr. Francisco de Roux SJ</a:t>
            </a:r>
          </a:p>
          <a:p>
            <a:pPr algn="ctr"/>
            <a:r>
              <a:rPr lang="en-GB" sz="3200" b="1" dirty="0" smtClean="0"/>
              <a:t>Wed 16 March @ 7pm </a:t>
            </a:r>
          </a:p>
          <a:p>
            <a:pPr algn="ctr"/>
            <a:r>
              <a:rPr lang="en-GB" sz="2800" b="1" dirty="0" smtClean="0"/>
              <a:t>Wheeler Hall, Leeds Cathedral</a:t>
            </a:r>
          </a:p>
          <a:p>
            <a:endParaRPr lang="en-GB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4797" y="981443"/>
            <a:ext cx="493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The 2016 Romero Lecture organised by the Romero Trust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420888" y="4962854"/>
            <a:ext cx="4320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GB" smtClean="0"/>
              <a:t>Fr. de </a:t>
            </a:r>
            <a:r>
              <a:rPr lang="en-GB" dirty="0" smtClean="0"/>
              <a:t>Roux is Provincial </a:t>
            </a:r>
            <a:r>
              <a:rPr lang="en-GB" dirty="0"/>
              <a:t>of the Colombian Jesuits.</a:t>
            </a:r>
          </a:p>
          <a:p>
            <a:pPr fontAlgn="t"/>
            <a:r>
              <a:rPr lang="en-GB" dirty="0" smtClean="0"/>
              <a:t>He </a:t>
            </a:r>
            <a:r>
              <a:rPr lang="en-GB" dirty="0"/>
              <a:t>is currently supporting the peace talks between the Colombian Government and the FARC </a:t>
            </a:r>
            <a:r>
              <a:rPr lang="en-GB" dirty="0" err="1"/>
              <a:t>guerillas</a:t>
            </a:r>
            <a:r>
              <a:rPr lang="en-GB" dirty="0"/>
              <a:t> through accompaniment and support of victims and survivors of the conflict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25160" y="0"/>
            <a:ext cx="6832840" cy="985675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62572" y="8848547"/>
            <a:ext cx="4384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As well as the Romero Trust, this short Lecture Tour is supported by:</a:t>
            </a:r>
            <a:endParaRPr lang="en-GB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1640706" y="7401272"/>
            <a:ext cx="48846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ALL Welcome.</a:t>
            </a:r>
          </a:p>
          <a:p>
            <a:r>
              <a:rPr lang="en-GB" sz="1600" dirty="0" smtClean="0"/>
              <a:t>Please book by clicking on the link on the home page of our website </a:t>
            </a:r>
            <a:r>
              <a:rPr lang="en-GB" sz="1600" dirty="0" smtClean="0">
                <a:hlinkClick r:id="rId7"/>
              </a:rPr>
              <a:t>www.leedsjp.org.uk</a:t>
            </a:r>
            <a:r>
              <a:rPr lang="en-GB" sz="1600" dirty="0" smtClean="0"/>
              <a:t> </a:t>
            </a:r>
          </a:p>
          <a:p>
            <a:r>
              <a:rPr lang="en-GB" sz="1600" dirty="0" smtClean="0"/>
              <a:t>Or</a:t>
            </a:r>
          </a:p>
          <a:p>
            <a:r>
              <a:rPr lang="en-GB" sz="1600" dirty="0" smtClean="0"/>
              <a:t>Simply send an email to </a:t>
            </a:r>
            <a:r>
              <a:rPr lang="en-GB" sz="1600" dirty="0" smtClean="0">
                <a:hlinkClick r:id="rId8"/>
              </a:rPr>
              <a:t> jandp@dioceseofleeds.org.uk</a:t>
            </a:r>
            <a:r>
              <a:rPr lang="en-GB" sz="1600" dirty="0" smtClean="0"/>
              <a:t> </a:t>
            </a:r>
            <a:endParaRPr lang="en-GB" sz="1600" dirty="0"/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159" y="9216914"/>
            <a:ext cx="1454795" cy="53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948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41" y="9091796"/>
            <a:ext cx="806966" cy="8069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9" y="272480"/>
            <a:ext cx="6560729" cy="6427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0" y="4810500"/>
            <a:ext cx="2395728" cy="36972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888" y="9125546"/>
            <a:ext cx="1905000" cy="628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06" y="1280592"/>
            <a:ext cx="4514850" cy="76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2042592"/>
            <a:ext cx="6858000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300" b="1" dirty="0" smtClean="0"/>
              <a:t>The Violence of </a:t>
            </a:r>
            <a:r>
              <a:rPr lang="en-GB" sz="4300" b="1" dirty="0" err="1" smtClean="0"/>
              <a:t>Peacemaking</a:t>
            </a:r>
            <a:endParaRPr lang="en-GB" sz="4300" b="1" dirty="0" smtClean="0"/>
          </a:p>
          <a:p>
            <a:pPr algn="ctr"/>
            <a:r>
              <a:rPr lang="en-GB" sz="2000" b="1" dirty="0" smtClean="0"/>
              <a:t>Oscar Romero and the Search for Peace</a:t>
            </a:r>
          </a:p>
          <a:p>
            <a:pPr algn="ctr"/>
            <a:r>
              <a:rPr lang="en-GB" sz="3200" b="1" dirty="0" smtClean="0"/>
              <a:t>Speaker: Fr. Francisco de Roux SJ</a:t>
            </a:r>
          </a:p>
          <a:p>
            <a:pPr algn="ctr"/>
            <a:r>
              <a:rPr lang="en-GB" sz="3200" b="1" dirty="0" smtClean="0"/>
              <a:t>Wed 16 March @ 7pm </a:t>
            </a:r>
          </a:p>
          <a:p>
            <a:pPr algn="ctr"/>
            <a:r>
              <a:rPr lang="en-GB" sz="2800" b="1" dirty="0" smtClean="0"/>
              <a:t>Wheeler Hall, Leeds Cathedral</a:t>
            </a:r>
          </a:p>
          <a:p>
            <a:endParaRPr lang="en-GB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4797" y="981443"/>
            <a:ext cx="493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The 2016 Romero Lecture organised by the Romero Trust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420888" y="4962854"/>
            <a:ext cx="4320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GB" smtClean="0"/>
              <a:t>Fr. de </a:t>
            </a:r>
            <a:r>
              <a:rPr lang="en-GB" dirty="0" smtClean="0"/>
              <a:t>Roux is Provincial </a:t>
            </a:r>
            <a:r>
              <a:rPr lang="en-GB" dirty="0"/>
              <a:t>of the Colombian Jesuits.</a:t>
            </a:r>
          </a:p>
          <a:p>
            <a:pPr fontAlgn="t"/>
            <a:r>
              <a:rPr lang="en-GB" dirty="0" smtClean="0"/>
              <a:t>He </a:t>
            </a:r>
            <a:r>
              <a:rPr lang="en-GB" dirty="0"/>
              <a:t>is currently supporting the peace talks between the Colombian Government and the FARC </a:t>
            </a:r>
            <a:r>
              <a:rPr lang="en-GB" dirty="0" err="1"/>
              <a:t>guerillas</a:t>
            </a:r>
            <a:r>
              <a:rPr lang="en-GB" dirty="0"/>
              <a:t> through accompaniment and support of victims and survivors of the conflict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25160" y="0"/>
            <a:ext cx="6832840" cy="985675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62572" y="8848547"/>
            <a:ext cx="4384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As well as the Romero Trust, this short Lecture Tour is supported by:</a:t>
            </a:r>
            <a:endParaRPr lang="en-GB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1640706" y="7401272"/>
            <a:ext cx="48846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ALL Welcome.</a:t>
            </a:r>
          </a:p>
          <a:p>
            <a:r>
              <a:rPr lang="en-GB" sz="1600" dirty="0" smtClean="0"/>
              <a:t>Please book by clicking on the link on the home page of our website </a:t>
            </a:r>
            <a:r>
              <a:rPr lang="en-GB" sz="1600" dirty="0" smtClean="0">
                <a:hlinkClick r:id="rId7"/>
              </a:rPr>
              <a:t>www.leedsjp.org.uk</a:t>
            </a:r>
            <a:r>
              <a:rPr lang="en-GB" sz="1600" dirty="0" smtClean="0"/>
              <a:t> </a:t>
            </a:r>
          </a:p>
          <a:p>
            <a:r>
              <a:rPr lang="en-GB" sz="1600" dirty="0" smtClean="0"/>
              <a:t>Or</a:t>
            </a:r>
          </a:p>
          <a:p>
            <a:r>
              <a:rPr lang="en-GB" sz="1600" dirty="0" smtClean="0"/>
              <a:t>Simply send an email to </a:t>
            </a:r>
            <a:r>
              <a:rPr lang="en-GB" sz="1600" dirty="0" smtClean="0">
                <a:hlinkClick r:id="rId8"/>
              </a:rPr>
              <a:t> jandp@dioceseofleeds.org.uk</a:t>
            </a:r>
            <a:r>
              <a:rPr lang="en-GB" sz="1600" dirty="0" smtClean="0"/>
              <a:t> </a:t>
            </a:r>
            <a:endParaRPr lang="en-GB" sz="1600" dirty="0"/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159" y="9216914"/>
            <a:ext cx="1454795" cy="53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072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232</Words>
  <Application>Microsoft Office PowerPoint</Application>
  <PresentationFormat>A4 Paper (210x297 mm)</PresentationFormat>
  <Paragraphs>26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Burns</dc:creator>
  <cp:lastModifiedBy>Joe Burns</cp:lastModifiedBy>
  <cp:revision>6</cp:revision>
  <cp:lastPrinted>2016-02-18T11:29:51Z</cp:lastPrinted>
  <dcterms:created xsi:type="dcterms:W3CDTF">2016-01-24T13:27:19Z</dcterms:created>
  <dcterms:modified xsi:type="dcterms:W3CDTF">2016-02-18T11:59:51Z</dcterms:modified>
</cp:coreProperties>
</file>